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14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CC0099"/>
                </a:solidFill>
              </a:rPr>
              <a:t>L.O. to compare schools in Puerto Rico to those in the US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/>
              <a:t>:  </a:t>
            </a:r>
            <a:r>
              <a:rPr lang="en-US" sz="2800" dirty="0" err="1" smtClean="0"/>
              <a:t>Conjuga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Entretener</a:t>
            </a:r>
            <a:r>
              <a:rPr lang="en-US" sz="2800" dirty="0" smtClean="0"/>
              <a:t>	2. </a:t>
            </a:r>
            <a:r>
              <a:rPr lang="en-US" sz="2800" dirty="0" err="1" smtClean="0"/>
              <a:t>Pelear</a:t>
            </a:r>
            <a:r>
              <a:rPr lang="en-US" sz="2800" dirty="0" smtClean="0"/>
              <a:t>	3. </a:t>
            </a:r>
            <a:r>
              <a:rPr lang="en-US" sz="2800" dirty="0" err="1" smtClean="0"/>
              <a:t>Ganar</a:t>
            </a:r>
            <a:r>
              <a:rPr lang="en-US" sz="2800" dirty="0" smtClean="0"/>
              <a:t>	4. </a:t>
            </a:r>
            <a:r>
              <a:rPr lang="en-US" sz="2800" dirty="0" err="1" smtClean="0"/>
              <a:t>Admirar</a:t>
            </a:r>
            <a:r>
              <a:rPr lang="en-US" sz="2800" dirty="0" smtClean="0"/>
              <a:t>       </a:t>
            </a:r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Ayudar</a:t>
            </a:r>
            <a:r>
              <a:rPr lang="en-US" sz="2800" dirty="0" smtClean="0"/>
              <a:t>		6. </a:t>
            </a:r>
            <a:r>
              <a:rPr lang="en-US" sz="2800" dirty="0" err="1" smtClean="0"/>
              <a:t>Organizar</a:t>
            </a:r>
            <a:r>
              <a:rPr lang="en-US" sz="2800" dirty="0" smtClean="0"/>
              <a:t>	 7. </a:t>
            </a:r>
            <a:r>
              <a:rPr lang="en-US" sz="2800" dirty="0" err="1" smtClean="0"/>
              <a:t>Apreciar</a:t>
            </a:r>
            <a:r>
              <a:rPr lang="en-US" sz="2800" dirty="0" smtClean="0"/>
              <a:t>   8. </a:t>
            </a:r>
            <a:r>
              <a:rPr lang="en-US" sz="2800" dirty="0" err="1" smtClean="0"/>
              <a:t>Confesar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78a:</a:t>
            </a:r>
            <a:r>
              <a:rPr lang="en-US" sz="2800" dirty="0" smtClean="0"/>
              <a:t> Complete p. </a:t>
            </a:r>
            <a:r>
              <a:rPr lang="en-US" sz="2800" dirty="0" smtClean="0"/>
              <a:t>4-5, p. 6 </a:t>
            </a:r>
            <a:r>
              <a:rPr lang="en-US" sz="2800" i="1" dirty="0" smtClean="0"/>
              <a:t>(top only pick words from p. 5)</a:t>
            </a:r>
            <a:r>
              <a:rPr lang="en-US" sz="2800" dirty="0" smtClean="0"/>
              <a:t>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17172</TotalTime>
  <Words>35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14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67</cp:revision>
  <cp:lastPrinted>2015-05-20T16:26:09Z</cp:lastPrinted>
  <dcterms:created xsi:type="dcterms:W3CDTF">2014-05-12T21:03:23Z</dcterms:created>
  <dcterms:modified xsi:type="dcterms:W3CDTF">2017-06-14T20:05:45Z</dcterms:modified>
</cp:coreProperties>
</file>